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64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9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41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3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4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69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67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66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9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1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35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08984-40CB-42FA-AB7C-9AC9AC890B22}" type="datetimeFigureOut">
              <a:rPr lang="nb-NO" smtClean="0"/>
              <a:t>30.01.2017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E22C-4188-4E59-B8C4-0BE747536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93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5" t="15501" r="7732" b="37149"/>
          <a:stretch/>
        </p:blipFill>
        <p:spPr bwMode="auto">
          <a:xfrm>
            <a:off x="1115616" y="171088"/>
            <a:ext cx="6840760" cy="635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t="24844" r="31191" b="70178"/>
          <a:stretch/>
        </p:blipFill>
        <p:spPr bwMode="auto">
          <a:xfrm>
            <a:off x="635393" y="5517232"/>
            <a:ext cx="4130620" cy="7970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3" y="2924944"/>
            <a:ext cx="3175151" cy="237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4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Vindy</dc:creator>
  <cp:lastModifiedBy>Vindy</cp:lastModifiedBy>
  <cp:revision>2</cp:revision>
  <dcterms:created xsi:type="dcterms:W3CDTF">2017-01-30T17:08:25Z</dcterms:created>
  <dcterms:modified xsi:type="dcterms:W3CDTF">2017-01-30T17:17:36Z</dcterms:modified>
</cp:coreProperties>
</file>