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56" r:id="rId3"/>
    <p:sldId id="281" r:id="rId4"/>
    <p:sldId id="286" r:id="rId5"/>
    <p:sldId id="276" r:id="rId6"/>
    <p:sldId id="278" r:id="rId7"/>
    <p:sldId id="285" r:id="rId8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B239E9-D42B-40FF-94BA-0620A3E42D0C}" v="6" dt="2020-01-30T17:15:37.9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t Vindenæs" userId="5866ceb8492e8c84" providerId="LiveId" clId="{D8B239E9-D42B-40FF-94BA-0620A3E42D0C}"/>
    <pc:docChg chg="undo custSel modSld">
      <pc:chgData name="Janet Vindenæs" userId="5866ceb8492e8c84" providerId="LiveId" clId="{D8B239E9-D42B-40FF-94BA-0620A3E42D0C}" dt="2020-01-30T17:17:30.232" v="255" actId="20577"/>
      <pc:docMkLst>
        <pc:docMk/>
      </pc:docMkLst>
      <pc:sldChg chg="modSp">
        <pc:chgData name="Janet Vindenæs" userId="5866ceb8492e8c84" providerId="LiveId" clId="{D8B239E9-D42B-40FF-94BA-0620A3E42D0C}" dt="2020-01-30T17:12:28.470" v="36" actId="20577"/>
        <pc:sldMkLst>
          <pc:docMk/>
          <pc:sldMk cId="1891073810" sldId="256"/>
        </pc:sldMkLst>
        <pc:spChg chg="mod">
          <ac:chgData name="Janet Vindenæs" userId="5866ceb8492e8c84" providerId="LiveId" clId="{D8B239E9-D42B-40FF-94BA-0620A3E42D0C}" dt="2020-01-30T17:12:28.470" v="36" actId="20577"/>
          <ac:spMkLst>
            <pc:docMk/>
            <pc:sldMk cId="1891073810" sldId="256"/>
            <ac:spMk id="5" creationId="{00000000-0000-0000-0000-000000000000}"/>
          </ac:spMkLst>
        </pc:spChg>
      </pc:sldChg>
      <pc:sldChg chg="modSp">
        <pc:chgData name="Janet Vindenæs" userId="5866ceb8492e8c84" providerId="LiveId" clId="{D8B239E9-D42B-40FF-94BA-0620A3E42D0C}" dt="2020-01-30T17:11:54.879" v="16" actId="1076"/>
        <pc:sldMkLst>
          <pc:docMk/>
          <pc:sldMk cId="4197053824" sldId="265"/>
        </pc:sldMkLst>
        <pc:spChg chg="mod">
          <ac:chgData name="Janet Vindenæs" userId="5866ceb8492e8c84" providerId="LiveId" clId="{D8B239E9-D42B-40FF-94BA-0620A3E42D0C}" dt="2020-01-30T17:11:48.135" v="15" actId="6549"/>
          <ac:spMkLst>
            <pc:docMk/>
            <pc:sldMk cId="4197053824" sldId="265"/>
            <ac:spMk id="4" creationId="{00000000-0000-0000-0000-000000000000}"/>
          </ac:spMkLst>
        </pc:spChg>
        <pc:picChg chg="mod">
          <ac:chgData name="Janet Vindenæs" userId="5866ceb8492e8c84" providerId="LiveId" clId="{D8B239E9-D42B-40FF-94BA-0620A3E42D0C}" dt="2020-01-30T17:11:54.879" v="16" actId="1076"/>
          <ac:picMkLst>
            <pc:docMk/>
            <pc:sldMk cId="4197053824" sldId="265"/>
            <ac:picMk id="1026" creationId="{00000000-0000-0000-0000-000000000000}"/>
          </ac:picMkLst>
        </pc:picChg>
      </pc:sldChg>
      <pc:sldChg chg="addSp modSp">
        <pc:chgData name="Janet Vindenæs" userId="5866ceb8492e8c84" providerId="LiveId" clId="{D8B239E9-D42B-40FF-94BA-0620A3E42D0C}" dt="2020-01-30T17:16:09.132" v="191" actId="1076"/>
        <pc:sldMkLst>
          <pc:docMk/>
          <pc:sldMk cId="1681037139" sldId="278"/>
        </pc:sldMkLst>
        <pc:spChg chg="add mod">
          <ac:chgData name="Janet Vindenæs" userId="5866ceb8492e8c84" providerId="LiveId" clId="{D8B239E9-D42B-40FF-94BA-0620A3E42D0C}" dt="2020-01-30T17:16:09.132" v="191" actId="1076"/>
          <ac:spMkLst>
            <pc:docMk/>
            <pc:sldMk cId="1681037139" sldId="278"/>
            <ac:spMk id="12" creationId="{882F0E1A-BB2C-42CE-BB60-6EAB786D0396}"/>
          </ac:spMkLst>
        </pc:spChg>
      </pc:sldChg>
      <pc:sldChg chg="delSp modSp">
        <pc:chgData name="Janet Vindenæs" userId="5866ceb8492e8c84" providerId="LiveId" clId="{D8B239E9-D42B-40FF-94BA-0620A3E42D0C}" dt="2020-01-30T17:14:53.857" v="150" actId="20577"/>
        <pc:sldMkLst>
          <pc:docMk/>
          <pc:sldMk cId="737420547" sldId="281"/>
        </pc:sldMkLst>
        <pc:spChg chg="mod">
          <ac:chgData name="Janet Vindenæs" userId="5866ceb8492e8c84" providerId="LiveId" clId="{D8B239E9-D42B-40FF-94BA-0620A3E42D0C}" dt="2020-01-30T17:14:53.857" v="150" actId="20577"/>
          <ac:spMkLst>
            <pc:docMk/>
            <pc:sldMk cId="737420547" sldId="281"/>
            <ac:spMk id="2" creationId="{00000000-0000-0000-0000-000000000000}"/>
          </ac:spMkLst>
        </pc:spChg>
        <pc:spChg chg="mod">
          <ac:chgData name="Janet Vindenæs" userId="5866ceb8492e8c84" providerId="LiveId" clId="{D8B239E9-D42B-40FF-94BA-0620A3E42D0C}" dt="2020-01-30T17:14:34.971" v="146" actId="6549"/>
          <ac:spMkLst>
            <pc:docMk/>
            <pc:sldMk cId="737420547" sldId="281"/>
            <ac:spMk id="3" creationId="{00000000-0000-0000-0000-000000000000}"/>
          </ac:spMkLst>
        </pc:spChg>
        <pc:spChg chg="mod">
          <ac:chgData name="Janet Vindenæs" userId="5866ceb8492e8c84" providerId="LiveId" clId="{D8B239E9-D42B-40FF-94BA-0620A3E42D0C}" dt="2020-01-30T17:14:41.768" v="147" actId="1076"/>
          <ac:spMkLst>
            <pc:docMk/>
            <pc:sldMk cId="737420547" sldId="281"/>
            <ac:spMk id="4" creationId="{00000000-0000-0000-0000-000000000000}"/>
          </ac:spMkLst>
        </pc:spChg>
        <pc:spChg chg="mod">
          <ac:chgData name="Janet Vindenæs" userId="5866ceb8492e8c84" providerId="LiveId" clId="{D8B239E9-D42B-40FF-94BA-0620A3E42D0C}" dt="2020-01-30T17:13:11.629" v="94" actId="1076"/>
          <ac:spMkLst>
            <pc:docMk/>
            <pc:sldMk cId="737420547" sldId="281"/>
            <ac:spMk id="5" creationId="{00000000-0000-0000-0000-000000000000}"/>
          </ac:spMkLst>
        </pc:spChg>
        <pc:spChg chg="del mod">
          <ac:chgData name="Janet Vindenæs" userId="5866ceb8492e8c84" providerId="LiveId" clId="{D8B239E9-D42B-40FF-94BA-0620A3E42D0C}" dt="2020-01-30T17:14:49.357" v="148" actId="478"/>
          <ac:spMkLst>
            <pc:docMk/>
            <pc:sldMk cId="737420547" sldId="281"/>
            <ac:spMk id="6" creationId="{00000000-0000-0000-0000-000000000000}"/>
          </ac:spMkLst>
        </pc:spChg>
      </pc:sldChg>
      <pc:sldChg chg="modSp">
        <pc:chgData name="Janet Vindenæs" userId="5866ceb8492e8c84" providerId="LiveId" clId="{D8B239E9-D42B-40FF-94BA-0620A3E42D0C}" dt="2020-01-30T17:17:30.232" v="255" actId="20577"/>
        <pc:sldMkLst>
          <pc:docMk/>
          <pc:sldMk cId="243393038" sldId="285"/>
        </pc:sldMkLst>
        <pc:graphicFrameChg chg="modGraphic">
          <ac:chgData name="Janet Vindenæs" userId="5866ceb8492e8c84" providerId="LiveId" clId="{D8B239E9-D42B-40FF-94BA-0620A3E42D0C}" dt="2020-01-30T17:17:30.232" v="255" actId="20577"/>
          <ac:graphicFrameMkLst>
            <pc:docMk/>
            <pc:sldMk cId="243393038" sldId="285"/>
            <ac:graphicFrameMk id="3" creationId="{00000000-0000-0000-0000-000000000000}"/>
          </ac:graphicFrameMkLst>
        </pc:graphicFrameChg>
      </pc:sldChg>
      <pc:sldChg chg="modSp">
        <pc:chgData name="Janet Vindenæs" userId="5866ceb8492e8c84" providerId="LiveId" clId="{D8B239E9-D42B-40FF-94BA-0620A3E42D0C}" dt="2020-01-30T17:15:08.776" v="164" actId="20577"/>
        <pc:sldMkLst>
          <pc:docMk/>
          <pc:sldMk cId="408152938" sldId="286"/>
        </pc:sldMkLst>
        <pc:spChg chg="mod">
          <ac:chgData name="Janet Vindenæs" userId="5866ceb8492e8c84" providerId="LiveId" clId="{D8B239E9-D42B-40FF-94BA-0620A3E42D0C}" dt="2020-01-30T17:15:08.776" v="164" actId="20577"/>
          <ac:spMkLst>
            <pc:docMk/>
            <pc:sldMk cId="408152938" sldId="28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A9D54-0CC0-4AD7-83FB-6E5D8AE1A60D}" type="datetimeFigureOut">
              <a:rPr lang="nb-NO" smtClean="0"/>
              <a:t>30.01.2020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76922-2BCD-43CE-96A3-C8AA654BFB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1116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76922-2BCD-43CE-96A3-C8AA654BFBCA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6351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5634-8023-4C74-9125-F82211EBA844}" type="datetimeFigureOut">
              <a:rPr lang="nb-NO" smtClean="0"/>
              <a:t>30.01.2020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05838-7D64-4705-B4F3-D88932045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466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5634-8023-4C74-9125-F82211EBA844}" type="datetimeFigureOut">
              <a:rPr lang="nb-NO" smtClean="0"/>
              <a:t>30.01.2020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05838-7D64-4705-B4F3-D88932045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798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5634-8023-4C74-9125-F82211EBA844}" type="datetimeFigureOut">
              <a:rPr lang="nb-NO" smtClean="0"/>
              <a:t>30.01.2020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05838-7D64-4705-B4F3-D88932045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9009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5634-8023-4C74-9125-F82211EBA844}" type="datetimeFigureOut">
              <a:rPr lang="nb-NO" smtClean="0"/>
              <a:t>30.01.2020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05838-7D64-4705-B4F3-D88932045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934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5634-8023-4C74-9125-F82211EBA844}" type="datetimeFigureOut">
              <a:rPr lang="nb-NO" smtClean="0"/>
              <a:t>30.01.2020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05838-7D64-4705-B4F3-D88932045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353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5634-8023-4C74-9125-F82211EBA844}" type="datetimeFigureOut">
              <a:rPr lang="nb-NO" smtClean="0"/>
              <a:t>30.01.2020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05838-7D64-4705-B4F3-D88932045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982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5634-8023-4C74-9125-F82211EBA844}" type="datetimeFigureOut">
              <a:rPr lang="nb-NO" smtClean="0"/>
              <a:t>30.01.2020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05838-7D64-4705-B4F3-D88932045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558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5634-8023-4C74-9125-F82211EBA844}" type="datetimeFigureOut">
              <a:rPr lang="nb-NO" smtClean="0"/>
              <a:t>30.01.2020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05838-7D64-4705-B4F3-D88932045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0832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5634-8023-4C74-9125-F82211EBA844}" type="datetimeFigureOut">
              <a:rPr lang="nb-NO" smtClean="0"/>
              <a:t>30.01.2020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05838-7D64-4705-B4F3-D88932045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6797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5634-8023-4C74-9125-F82211EBA844}" type="datetimeFigureOut">
              <a:rPr lang="nb-NO" smtClean="0"/>
              <a:t>30.01.2020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05838-7D64-4705-B4F3-D88932045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520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5634-8023-4C74-9125-F82211EBA844}" type="datetimeFigureOut">
              <a:rPr lang="nb-NO" smtClean="0"/>
              <a:t>30.01.2020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05838-7D64-4705-B4F3-D88932045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3237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65634-8023-4C74-9125-F82211EBA844}" type="datetimeFigureOut">
              <a:rPr lang="nb-NO" smtClean="0"/>
              <a:t>30.01.2020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05838-7D64-4705-B4F3-D88932045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802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mailto:randolken@hotmail.com" TargetMode="External"/><Relationship Id="rId4" Type="http://schemas.openxmlformats.org/officeDocument/2006/relationships/hyperlink" Target="http://www.randolken.n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randolken.n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randolken@hotmail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nb-NO" b="1" dirty="0"/>
            </a:br>
            <a:r>
              <a:rPr lang="nb-NO" b="1" dirty="0"/>
              <a:t>Årsmøte Randolken </a:t>
            </a:r>
            <a:br>
              <a:rPr lang="nb-NO" b="1" dirty="0"/>
            </a:br>
            <a:r>
              <a:rPr lang="nb-NO" sz="1800" b="1" dirty="0"/>
              <a:t>Torsdag 30 januar 2020 kl.1900 på Midgaard.</a:t>
            </a:r>
            <a:br>
              <a:rPr lang="nb-NO" sz="1800" dirty="0"/>
            </a:b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7505"/>
            <a:ext cx="5870475" cy="123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6021288"/>
            <a:ext cx="6424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u="sng" dirty="0">
                <a:hlinkClick r:id="rId4"/>
              </a:rPr>
              <a:t>www.randolken.no</a:t>
            </a:r>
            <a:r>
              <a:rPr lang="nb-NO" b="1" dirty="0"/>
              <a:t> - </a:t>
            </a:r>
            <a:r>
              <a:rPr lang="nb-NO" b="1" u="sng" dirty="0">
                <a:hlinkClick r:id="rId5"/>
              </a:rPr>
              <a:t>randolken@hotmail.com</a:t>
            </a:r>
            <a:r>
              <a:rPr lang="nb-NO" b="1" dirty="0"/>
              <a:t> </a:t>
            </a:r>
            <a:endParaRPr lang="nb-NO" dirty="0"/>
          </a:p>
          <a:p>
            <a:pPr algn="ctr"/>
            <a:r>
              <a:rPr lang="nb-NO" b="1" dirty="0"/>
              <a:t>nå også på Facebook</a:t>
            </a:r>
            <a:endParaRPr lang="nb-NO" dirty="0"/>
          </a:p>
          <a:p>
            <a:endParaRPr lang="nb-N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9" b="22632"/>
          <a:stretch/>
        </p:blipFill>
        <p:spPr bwMode="auto">
          <a:xfrm>
            <a:off x="1969154" y="1903528"/>
            <a:ext cx="5287989" cy="31816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053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nb-NO" b="1" dirty="0"/>
            </a:br>
            <a:r>
              <a:rPr lang="nb-NO" b="1" dirty="0"/>
              <a:t>Agenda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28800"/>
            <a:ext cx="3236140" cy="4061048"/>
          </a:xfrm>
        </p:spPr>
        <p:txBody>
          <a:bodyPr>
            <a:normAutofit/>
          </a:bodyPr>
          <a:lstStyle/>
          <a:p>
            <a:r>
              <a:rPr lang="nb-NO" sz="2000" b="1" dirty="0"/>
              <a:t>Årsberetning</a:t>
            </a:r>
            <a:br>
              <a:rPr lang="nb-NO" sz="2000" b="1" dirty="0"/>
            </a:br>
            <a:r>
              <a:rPr lang="nb-NO" sz="2000" b="1" dirty="0"/>
              <a:t>- Regnskap</a:t>
            </a:r>
            <a:br>
              <a:rPr lang="nb-NO" sz="2000" b="1" dirty="0"/>
            </a:br>
            <a:r>
              <a:rPr lang="nb-NO" sz="2000" b="1" dirty="0"/>
              <a:t>- Valg av Hovedstyre og komitemedlemmer</a:t>
            </a:r>
          </a:p>
          <a:p>
            <a:r>
              <a:rPr lang="nb-NO" sz="2000" b="1" dirty="0"/>
              <a:t>Oppfølging fra fjorårets årsmøte</a:t>
            </a:r>
          </a:p>
          <a:p>
            <a:r>
              <a:rPr lang="nb-NO" sz="2000" b="1" dirty="0"/>
              <a:t>Innkomne forslag</a:t>
            </a:r>
          </a:p>
          <a:p>
            <a:r>
              <a:rPr lang="nb-NO" sz="2000" b="1" dirty="0"/>
              <a:t>Formannen har ordet – veien videre</a:t>
            </a:r>
            <a:endParaRPr lang="nb-NO" sz="2000" b="1" u="sng" dirty="0">
              <a:hlinkClick r:id="rId2"/>
            </a:endParaRPr>
          </a:p>
          <a:p>
            <a:pPr marL="0" indent="0" algn="ctr">
              <a:buNone/>
            </a:pPr>
            <a:endParaRPr lang="nb-NO" b="1" u="sng" dirty="0">
              <a:hlinkClick r:id="rId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65" y="332656"/>
            <a:ext cx="6407150" cy="123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5877272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u="sng" dirty="0">
                <a:hlinkClick r:id="rId2"/>
              </a:rPr>
              <a:t>www.randolken.no</a:t>
            </a:r>
            <a:r>
              <a:rPr lang="nb-NO" b="1" dirty="0"/>
              <a:t> - </a:t>
            </a:r>
            <a:r>
              <a:rPr lang="nb-NO" b="1" u="sng" dirty="0">
                <a:hlinkClick r:id="rId4"/>
              </a:rPr>
              <a:t>randolken@hotmail.com</a:t>
            </a:r>
            <a:r>
              <a:rPr lang="nb-NO" b="1" dirty="0"/>
              <a:t> </a:t>
            </a:r>
            <a:endParaRPr lang="nb-NO" dirty="0"/>
          </a:p>
          <a:p>
            <a:pPr algn="ctr"/>
            <a:r>
              <a:rPr lang="nb-NO" b="1" dirty="0"/>
              <a:t>nå også på Facebook</a:t>
            </a:r>
            <a:endParaRPr lang="nb-NO" dirty="0"/>
          </a:p>
          <a:p>
            <a:endParaRPr lang="nb-NO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173" y="1772816"/>
            <a:ext cx="4800533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073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nb-NO" sz="3200" dirty="0"/>
              <a:t>Oppfølging fra årsmøte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003232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dirty="0"/>
              <a:t> Årsmøtet 2018 godkjente følgende forslag fra styret: </a:t>
            </a:r>
          </a:p>
          <a:p>
            <a:r>
              <a:rPr lang="nb-NO" sz="2400" dirty="0"/>
              <a:t>Kontingenten har økt til kr 300,- pr husstand</a:t>
            </a:r>
          </a:p>
          <a:p>
            <a:r>
              <a:rPr lang="nb-NO" sz="2400" dirty="0"/>
              <a:t>Ny kasserer på plass</a:t>
            </a:r>
          </a:p>
          <a:p>
            <a:endParaRPr lang="nb-NO" sz="2400" dirty="0"/>
          </a:p>
          <a:p>
            <a:endParaRPr lang="nb-NO" sz="2400" dirty="0"/>
          </a:p>
          <a:p>
            <a:pPr marL="0" indent="0">
              <a:buNone/>
            </a:pPr>
            <a:r>
              <a:rPr lang="nb-NO" sz="2400" b="1" dirty="0">
                <a:solidFill>
                  <a:srgbClr val="FF0000"/>
                </a:solidFill>
              </a:rPr>
              <a:t> </a:t>
            </a:r>
            <a:endParaRPr lang="nb-NO" sz="2400" b="1" dirty="0"/>
          </a:p>
          <a:p>
            <a:endParaRPr lang="nb-NO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605064" y="1646094"/>
            <a:ext cx="1728192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2800" b="1" dirty="0"/>
              <a:t>utført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6216" y="1196752"/>
            <a:ext cx="1728192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2800" b="1" dirty="0"/>
              <a:t>utført</a:t>
            </a:r>
          </a:p>
        </p:txBody>
      </p:sp>
    </p:spTree>
    <p:extLst>
      <p:ext uri="{BB962C8B-B14F-4D97-AF65-F5344CB8AC3E}">
        <p14:creationId xmlns:p14="http://schemas.microsoft.com/office/powerpoint/2010/main" val="737420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nb-NO" dirty="0"/>
              <a:t>Innkomne forslag/</a:t>
            </a:r>
            <a:br>
              <a:rPr lang="nb-NO" dirty="0"/>
            </a:br>
            <a:r>
              <a:rPr lang="nb-NO" dirty="0"/>
              <a:t>Styret ønsker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Ingen mottatte</a:t>
            </a:r>
          </a:p>
        </p:txBody>
      </p:sp>
      <p:pic>
        <p:nvPicPr>
          <p:cNvPr id="1026" name="Picture 2" descr="C:\Users\Vindy\Pictures\Midgaa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799816" cy="134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60848"/>
            <a:ext cx="5175250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52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21" y="1268760"/>
            <a:ext cx="3944937" cy="4237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9" y="1759841"/>
            <a:ext cx="4453925" cy="3340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38222" y="261809"/>
            <a:ext cx="66247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b-NO" sz="3200" b="1" dirty="0">
                <a:solidFill>
                  <a:schemeClr val="tx2"/>
                </a:solidFill>
              </a:rPr>
              <a:t>Formannen har ordet – veien videre</a:t>
            </a:r>
          </a:p>
          <a:p>
            <a:endParaRPr lang="nb-NO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2265"/>
            <a:ext cx="64071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48551" y="2132856"/>
            <a:ext cx="72008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nb-NO" dirty="0"/>
              <a:t>RANDOLKEN har som formål å styrke samholdet mellom familier, voksne og barn i Ytre Randesund samt eie og drive Midgard forsamlingslokale.</a:t>
            </a:r>
          </a:p>
        </p:txBody>
      </p:sp>
    </p:spTree>
    <p:extLst>
      <p:ext uri="{BB962C8B-B14F-4D97-AF65-F5344CB8AC3E}">
        <p14:creationId xmlns:p14="http://schemas.microsoft.com/office/powerpoint/2010/main" val="351706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8222" y="261809"/>
            <a:ext cx="66247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b-NO" sz="3200" b="1" dirty="0">
                <a:solidFill>
                  <a:schemeClr val="tx2"/>
                </a:solidFill>
              </a:rPr>
              <a:t>Formannen har ordet – målepunkter</a:t>
            </a:r>
          </a:p>
          <a:p>
            <a:endParaRPr lang="nb-NO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2265"/>
            <a:ext cx="64071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1470515"/>
            <a:ext cx="273630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>
                <a:solidFill>
                  <a:schemeClr val="accent2">
                    <a:lumMod val="75000"/>
                  </a:schemeClr>
                </a:solidFill>
              </a:rPr>
              <a:t>Høstfest</a:t>
            </a:r>
          </a:p>
          <a:p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2010 -40</a:t>
            </a:r>
          </a:p>
          <a:p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2011 -50</a:t>
            </a:r>
          </a:p>
          <a:p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2012 -59</a:t>
            </a:r>
          </a:p>
          <a:p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2013 -90 </a:t>
            </a:r>
          </a:p>
          <a:p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2014 – 58</a:t>
            </a:r>
          </a:p>
          <a:p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2015 – 65</a:t>
            </a:r>
          </a:p>
          <a:p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2016 – 48</a:t>
            </a:r>
          </a:p>
          <a:p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2017 – 59</a:t>
            </a:r>
          </a:p>
          <a:p>
            <a:r>
              <a:rPr lang="nb-NO" b="1" dirty="0">
                <a:solidFill>
                  <a:schemeClr val="accent2">
                    <a:lumMod val="75000"/>
                  </a:schemeClr>
                </a:solidFill>
              </a:rPr>
              <a:t>2018 -  68 ++</a:t>
            </a:r>
          </a:p>
          <a:p>
            <a:endParaRPr lang="nb-NO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nb-NO" b="1" dirty="0">
                <a:solidFill>
                  <a:schemeClr val="accent2">
                    <a:lumMod val="75000"/>
                  </a:schemeClr>
                </a:solidFill>
              </a:rPr>
              <a:t>Revy</a:t>
            </a:r>
          </a:p>
          <a:p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2013 -640</a:t>
            </a:r>
          </a:p>
          <a:p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2014 -631</a:t>
            </a:r>
          </a:p>
          <a:p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2015 - 591</a:t>
            </a:r>
          </a:p>
          <a:p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2016 -575</a:t>
            </a:r>
          </a:p>
          <a:p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2017 – 720</a:t>
            </a:r>
          </a:p>
          <a:p>
            <a:r>
              <a:rPr lang="nb-NO" b="1" dirty="0">
                <a:solidFill>
                  <a:schemeClr val="accent2">
                    <a:lumMod val="75000"/>
                  </a:schemeClr>
                </a:solidFill>
              </a:rPr>
              <a:t>2018 - 717</a:t>
            </a:r>
          </a:p>
          <a:p>
            <a:endParaRPr lang="nb-NO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b-NO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b-NO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b-NO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b-NO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0943" y="1082330"/>
            <a:ext cx="21349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>
                <a:solidFill>
                  <a:schemeClr val="tx2"/>
                </a:solidFill>
              </a:rPr>
              <a:t>Romjulstreff</a:t>
            </a:r>
            <a:endParaRPr lang="nb-NO" dirty="0">
              <a:solidFill>
                <a:schemeClr val="tx2"/>
              </a:solidFill>
            </a:endParaRPr>
          </a:p>
          <a:p>
            <a:r>
              <a:rPr lang="nb-NO" dirty="0">
                <a:solidFill>
                  <a:schemeClr val="tx2"/>
                </a:solidFill>
              </a:rPr>
              <a:t>2010 -27</a:t>
            </a:r>
          </a:p>
          <a:p>
            <a:r>
              <a:rPr lang="nb-NO" dirty="0">
                <a:solidFill>
                  <a:schemeClr val="tx2"/>
                </a:solidFill>
              </a:rPr>
              <a:t>2011 -30</a:t>
            </a:r>
          </a:p>
          <a:p>
            <a:r>
              <a:rPr lang="nb-NO" dirty="0">
                <a:solidFill>
                  <a:schemeClr val="tx2"/>
                </a:solidFill>
              </a:rPr>
              <a:t>2012 -20</a:t>
            </a:r>
          </a:p>
          <a:p>
            <a:r>
              <a:rPr lang="nb-NO" dirty="0">
                <a:solidFill>
                  <a:schemeClr val="tx2"/>
                </a:solidFill>
              </a:rPr>
              <a:t>2013 </a:t>
            </a:r>
            <a:r>
              <a:rPr lang="nb-NO" b="1" dirty="0">
                <a:solidFill>
                  <a:schemeClr val="tx2"/>
                </a:solidFill>
              </a:rPr>
              <a:t>-</a:t>
            </a:r>
            <a:r>
              <a:rPr lang="nb-NO" dirty="0">
                <a:solidFill>
                  <a:schemeClr val="tx2"/>
                </a:solidFill>
              </a:rPr>
              <a:t>34</a:t>
            </a:r>
          </a:p>
          <a:p>
            <a:r>
              <a:rPr lang="nb-NO" dirty="0">
                <a:solidFill>
                  <a:schemeClr val="tx2"/>
                </a:solidFill>
              </a:rPr>
              <a:t>2014 – 39</a:t>
            </a:r>
          </a:p>
          <a:p>
            <a:r>
              <a:rPr lang="nb-NO" dirty="0">
                <a:solidFill>
                  <a:schemeClr val="tx2"/>
                </a:solidFill>
              </a:rPr>
              <a:t>2015 – 13</a:t>
            </a:r>
          </a:p>
          <a:p>
            <a:r>
              <a:rPr lang="nb-NO" dirty="0">
                <a:solidFill>
                  <a:schemeClr val="tx2"/>
                </a:solidFill>
              </a:rPr>
              <a:t>2016 -14</a:t>
            </a:r>
          </a:p>
          <a:p>
            <a:r>
              <a:rPr lang="nb-NO" dirty="0">
                <a:solidFill>
                  <a:schemeClr val="tx2"/>
                </a:solidFill>
              </a:rPr>
              <a:t>2017 – 40</a:t>
            </a:r>
          </a:p>
          <a:p>
            <a:r>
              <a:rPr lang="nb-NO" b="1" dirty="0">
                <a:solidFill>
                  <a:schemeClr val="tx2"/>
                </a:solidFill>
              </a:rPr>
              <a:t>2018 - 26</a:t>
            </a:r>
          </a:p>
          <a:p>
            <a:endParaRPr lang="nb-NO" b="1" dirty="0">
              <a:solidFill>
                <a:schemeClr val="tx2"/>
              </a:solidFill>
            </a:endParaRPr>
          </a:p>
          <a:p>
            <a:r>
              <a:rPr lang="nb-NO" b="1" dirty="0">
                <a:solidFill>
                  <a:schemeClr val="tx2"/>
                </a:solidFill>
              </a:rPr>
              <a:t>Quiz kveld</a:t>
            </a:r>
            <a:endParaRPr lang="nb-NO" dirty="0">
              <a:solidFill>
                <a:schemeClr val="tx2"/>
              </a:solidFill>
            </a:endParaRPr>
          </a:p>
          <a:p>
            <a:r>
              <a:rPr lang="nb-NO" dirty="0">
                <a:solidFill>
                  <a:schemeClr val="tx2"/>
                </a:solidFill>
              </a:rPr>
              <a:t>2012 -13 </a:t>
            </a:r>
          </a:p>
          <a:p>
            <a:r>
              <a:rPr lang="nb-NO" dirty="0">
                <a:solidFill>
                  <a:schemeClr val="tx2"/>
                </a:solidFill>
              </a:rPr>
              <a:t>2013 -16 </a:t>
            </a:r>
          </a:p>
          <a:p>
            <a:r>
              <a:rPr lang="nb-NO" dirty="0">
                <a:solidFill>
                  <a:schemeClr val="tx2"/>
                </a:solidFill>
              </a:rPr>
              <a:t>2014 – 22</a:t>
            </a:r>
          </a:p>
          <a:p>
            <a:r>
              <a:rPr lang="nb-NO" dirty="0">
                <a:solidFill>
                  <a:schemeClr val="tx2"/>
                </a:solidFill>
              </a:rPr>
              <a:t>2015 -15</a:t>
            </a:r>
          </a:p>
          <a:p>
            <a:r>
              <a:rPr lang="nb-NO" dirty="0">
                <a:solidFill>
                  <a:schemeClr val="tx2"/>
                </a:solidFill>
              </a:rPr>
              <a:t>2016 – 18</a:t>
            </a:r>
          </a:p>
          <a:p>
            <a:r>
              <a:rPr lang="nb-NO" dirty="0">
                <a:solidFill>
                  <a:schemeClr val="tx2"/>
                </a:solidFill>
              </a:rPr>
              <a:t>2017 – 27</a:t>
            </a:r>
          </a:p>
          <a:p>
            <a:r>
              <a:rPr lang="nb-NO" b="1" dirty="0">
                <a:solidFill>
                  <a:schemeClr val="tx2"/>
                </a:solidFill>
              </a:rPr>
              <a:t>2018 -  6</a:t>
            </a:r>
          </a:p>
          <a:p>
            <a:endParaRPr lang="nb-NO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Vindy\AppData\Local\Microsoft\Windows\Temporary Internet Files\Content.IE5\1HLP2SP3\MC90038402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489" y="850398"/>
            <a:ext cx="1944687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28184" y="4190788"/>
            <a:ext cx="27916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>
                <a:solidFill>
                  <a:schemeClr val="accent3">
                    <a:lumMod val="50000"/>
                  </a:schemeClr>
                </a:solidFill>
              </a:rPr>
              <a:t>Midgaard Rocken roll</a:t>
            </a:r>
            <a:endParaRPr lang="nb-NO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2012 -76 </a:t>
            </a:r>
          </a:p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2013 -107 </a:t>
            </a:r>
          </a:p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2014 -71</a:t>
            </a:r>
          </a:p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2015 – 155 </a:t>
            </a:r>
          </a:p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2016 – 144</a:t>
            </a:r>
          </a:p>
          <a:p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2017 – 75</a:t>
            </a:r>
          </a:p>
          <a:p>
            <a:r>
              <a:rPr lang="nb-NO" b="1" dirty="0">
                <a:solidFill>
                  <a:schemeClr val="accent3">
                    <a:lumMod val="50000"/>
                  </a:schemeClr>
                </a:solidFill>
              </a:rPr>
              <a:t>2018 -  86</a:t>
            </a:r>
          </a:p>
        </p:txBody>
      </p:sp>
      <p:sp>
        <p:nvSpPr>
          <p:cNvPr id="8" name="Rectangle 7"/>
          <p:cNvSpPr/>
          <p:nvPr/>
        </p:nvSpPr>
        <p:spPr>
          <a:xfrm>
            <a:off x="4716016" y="90643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b="1" dirty="0"/>
              <a:t>Betalende Medlemmer:</a:t>
            </a:r>
            <a:endParaRPr lang="nb-NO" dirty="0"/>
          </a:p>
          <a:p>
            <a:r>
              <a:rPr lang="nb-NO" dirty="0"/>
              <a:t>2013 – 80</a:t>
            </a:r>
          </a:p>
          <a:p>
            <a:r>
              <a:rPr lang="nb-NO" dirty="0"/>
              <a:t>2014 – 93</a:t>
            </a:r>
          </a:p>
          <a:p>
            <a:r>
              <a:rPr lang="nb-NO" dirty="0"/>
              <a:t>2015 - 102</a:t>
            </a:r>
          </a:p>
          <a:p>
            <a:r>
              <a:rPr lang="nb-NO" dirty="0"/>
              <a:t>2016 – 94</a:t>
            </a:r>
          </a:p>
          <a:p>
            <a:r>
              <a:rPr lang="nb-NO" dirty="0"/>
              <a:t>2017 -94</a:t>
            </a:r>
          </a:p>
          <a:p>
            <a:r>
              <a:rPr lang="nb-NO" dirty="0"/>
              <a:t>2018 – </a:t>
            </a:r>
            <a:r>
              <a:rPr lang="nb-NO" b="1" dirty="0"/>
              <a:t>78*</a:t>
            </a:r>
          </a:p>
        </p:txBody>
      </p:sp>
      <p:sp>
        <p:nvSpPr>
          <p:cNvPr id="7" name="TextBox 6"/>
          <p:cNvSpPr txBox="1"/>
          <p:nvPr/>
        </p:nvSpPr>
        <p:spPr>
          <a:xfrm rot="20693152">
            <a:off x="3505109" y="4001894"/>
            <a:ext cx="21250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2">
                    <a:lumMod val="25000"/>
                  </a:schemeClr>
                </a:solidFill>
              </a:rPr>
              <a:t>Power usage in kwh!</a:t>
            </a:r>
          </a:p>
          <a:p>
            <a:r>
              <a:rPr lang="nb-NO" dirty="0">
                <a:solidFill>
                  <a:schemeClr val="bg2">
                    <a:lumMod val="25000"/>
                  </a:schemeClr>
                </a:solidFill>
              </a:rPr>
              <a:t>2012 – 30859</a:t>
            </a:r>
          </a:p>
          <a:p>
            <a:r>
              <a:rPr lang="nb-NO" dirty="0">
                <a:solidFill>
                  <a:schemeClr val="bg2">
                    <a:lumMod val="25000"/>
                  </a:schemeClr>
                </a:solidFill>
              </a:rPr>
              <a:t>2013 – 24158</a:t>
            </a:r>
          </a:p>
          <a:p>
            <a:r>
              <a:rPr lang="nb-NO" dirty="0">
                <a:solidFill>
                  <a:schemeClr val="bg2">
                    <a:lumMod val="25000"/>
                  </a:schemeClr>
                </a:solidFill>
              </a:rPr>
              <a:t>2014 – 19160</a:t>
            </a:r>
          </a:p>
          <a:p>
            <a:r>
              <a:rPr lang="nb-NO" dirty="0">
                <a:solidFill>
                  <a:schemeClr val="bg2">
                    <a:lumMod val="25000"/>
                  </a:schemeClr>
                </a:solidFill>
              </a:rPr>
              <a:t>2015 - ?????</a:t>
            </a:r>
          </a:p>
          <a:p>
            <a:r>
              <a:rPr lang="nb-NO" dirty="0">
                <a:solidFill>
                  <a:schemeClr val="bg2">
                    <a:lumMod val="25000"/>
                  </a:schemeClr>
                </a:solidFill>
              </a:rPr>
              <a:t>2016 – 29168</a:t>
            </a:r>
          </a:p>
          <a:p>
            <a:r>
              <a:rPr lang="nb-NO" dirty="0">
                <a:solidFill>
                  <a:schemeClr val="bg2">
                    <a:lumMod val="25000"/>
                  </a:schemeClr>
                </a:solidFill>
              </a:rPr>
              <a:t>2017 – 30 004</a:t>
            </a:r>
          </a:p>
          <a:p>
            <a:r>
              <a:rPr lang="nb-NO" dirty="0">
                <a:solidFill>
                  <a:schemeClr val="bg2">
                    <a:lumMod val="25000"/>
                  </a:schemeClr>
                </a:solidFill>
              </a:rPr>
              <a:t>2018 – 30 810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75178" y="2348880"/>
            <a:ext cx="1452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accent6">
                    <a:lumMod val="50000"/>
                  </a:schemeClr>
                </a:solidFill>
              </a:rPr>
              <a:t>Antall utleie</a:t>
            </a:r>
          </a:p>
          <a:p>
            <a:r>
              <a:rPr lang="nb-NO" dirty="0">
                <a:solidFill>
                  <a:schemeClr val="accent6">
                    <a:lumMod val="50000"/>
                  </a:schemeClr>
                </a:solidFill>
              </a:rPr>
              <a:t>2014 – 30</a:t>
            </a:r>
          </a:p>
          <a:p>
            <a:r>
              <a:rPr lang="nb-NO" dirty="0">
                <a:solidFill>
                  <a:schemeClr val="accent6">
                    <a:lumMod val="50000"/>
                  </a:schemeClr>
                </a:solidFill>
              </a:rPr>
              <a:t>2015 - ?</a:t>
            </a:r>
          </a:p>
          <a:p>
            <a:r>
              <a:rPr lang="nb-NO" dirty="0">
                <a:solidFill>
                  <a:schemeClr val="accent6">
                    <a:lumMod val="50000"/>
                  </a:schemeClr>
                </a:solidFill>
              </a:rPr>
              <a:t>2016 – 28</a:t>
            </a:r>
          </a:p>
          <a:p>
            <a:r>
              <a:rPr lang="nb-NO" dirty="0">
                <a:solidFill>
                  <a:schemeClr val="accent6">
                    <a:lumMod val="50000"/>
                  </a:schemeClr>
                </a:solidFill>
              </a:rPr>
              <a:t>2017 – 27</a:t>
            </a:r>
          </a:p>
          <a:p>
            <a:r>
              <a:rPr lang="nb-NO" b="1" dirty="0">
                <a:solidFill>
                  <a:schemeClr val="accent6">
                    <a:lumMod val="50000"/>
                  </a:schemeClr>
                </a:solidFill>
              </a:rPr>
              <a:t>2018 - 22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83087" y="1941085"/>
            <a:ext cx="11889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accent2">
                    <a:lumMod val="75000"/>
                  </a:schemeClr>
                </a:solidFill>
              </a:rPr>
              <a:t>Julebingo</a:t>
            </a:r>
          </a:p>
          <a:p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2013 - 47</a:t>
            </a:r>
          </a:p>
          <a:p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2014 – 20</a:t>
            </a:r>
          </a:p>
          <a:p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2015 -38</a:t>
            </a:r>
          </a:p>
          <a:p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2016 – 25</a:t>
            </a:r>
          </a:p>
          <a:p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2017 – 22</a:t>
            </a:r>
          </a:p>
          <a:p>
            <a:r>
              <a:rPr lang="nb-NO" b="1" dirty="0">
                <a:solidFill>
                  <a:schemeClr val="accent2">
                    <a:lumMod val="75000"/>
                  </a:schemeClr>
                </a:solidFill>
              </a:rPr>
              <a:t>2018 - 30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58199" y="2071881"/>
            <a:ext cx="15169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>
                <a:solidFill>
                  <a:srgbClr val="0070C0"/>
                </a:solidFill>
              </a:rPr>
              <a:t>Kalender: </a:t>
            </a:r>
          </a:p>
          <a:p>
            <a:r>
              <a:rPr lang="nb-NO" dirty="0">
                <a:solidFill>
                  <a:srgbClr val="0070C0"/>
                </a:solidFill>
              </a:rPr>
              <a:t>2013 -393</a:t>
            </a:r>
          </a:p>
          <a:p>
            <a:r>
              <a:rPr lang="nb-NO" dirty="0">
                <a:solidFill>
                  <a:srgbClr val="0070C0"/>
                </a:solidFill>
              </a:rPr>
              <a:t>2014- ?</a:t>
            </a:r>
          </a:p>
          <a:p>
            <a:r>
              <a:rPr lang="nb-NO" dirty="0">
                <a:solidFill>
                  <a:srgbClr val="0070C0"/>
                </a:solidFill>
              </a:rPr>
              <a:t>2015 - ?</a:t>
            </a:r>
          </a:p>
          <a:p>
            <a:r>
              <a:rPr lang="nb-NO" dirty="0">
                <a:solidFill>
                  <a:srgbClr val="0070C0"/>
                </a:solidFill>
              </a:rPr>
              <a:t>2016-ca 400</a:t>
            </a:r>
          </a:p>
          <a:p>
            <a:r>
              <a:rPr lang="nb-NO" dirty="0">
                <a:solidFill>
                  <a:srgbClr val="0070C0"/>
                </a:solidFill>
              </a:rPr>
              <a:t>2017 – 385</a:t>
            </a:r>
          </a:p>
          <a:p>
            <a:r>
              <a:rPr lang="nb-NO" dirty="0">
                <a:solidFill>
                  <a:srgbClr val="0070C0"/>
                </a:solidFill>
              </a:rPr>
              <a:t>2018 – ca 350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882F0E1A-BB2C-42CE-BB60-6EAB786D0396}"/>
              </a:ext>
            </a:extLst>
          </p:cNvPr>
          <p:cNvSpPr txBox="1"/>
          <p:nvPr/>
        </p:nvSpPr>
        <p:spPr>
          <a:xfrm rot="2056711">
            <a:off x="2663318" y="3702121"/>
            <a:ext cx="4078167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4000" dirty="0"/>
              <a:t>IKKE OPPDATERT</a:t>
            </a:r>
          </a:p>
        </p:txBody>
      </p:sp>
    </p:spTree>
    <p:extLst>
      <p:ext uri="{BB962C8B-B14F-4D97-AF65-F5344CB8AC3E}">
        <p14:creationId xmlns:p14="http://schemas.microsoft.com/office/powerpoint/2010/main" val="1681037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Aktiviteter neste sessong?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497211"/>
              </p:ext>
            </p:extLst>
          </p:nvPr>
        </p:nvGraphicFramePr>
        <p:xfrm>
          <a:off x="457200" y="2420886"/>
          <a:ext cx="8075240" cy="18653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618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8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Midgaard rocknroll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695" marR="576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Lørdag 25 januar 2020</a:t>
                      </a:r>
                    </a:p>
                  </a:txBody>
                  <a:tcPr marL="57695" marR="5769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Randolk revyen 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695" marR="576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12-15 mars 2020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695" marR="5769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Oktober fest</a:t>
                      </a:r>
                    </a:p>
                  </a:txBody>
                  <a:tcPr marL="57695" marR="576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 oktober 2020</a:t>
                      </a:r>
                    </a:p>
                  </a:txBody>
                  <a:tcPr marL="57695" marR="5769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8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695" marR="576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695" marR="5769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Fotballkamp</a:t>
                      </a:r>
                      <a:r>
                        <a:rPr lang="nb-NO" sz="1200" baseline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kveld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695" marR="576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57695" marR="5769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8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Romjuls</a:t>
                      </a:r>
                      <a:r>
                        <a:rPr lang="nb-NO" sz="1200" baseline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treff 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695" marR="576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Fredag</a:t>
                      </a:r>
                      <a:r>
                        <a:rPr lang="nb-NO" sz="1200" baseline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2x desember 2020?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695" marR="5769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93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3920</TotalTime>
  <Words>402</Words>
  <Application>Microsoft Office PowerPoint</Application>
  <PresentationFormat>Skjermfremvisning (4:3)</PresentationFormat>
  <Paragraphs>120</Paragraphs>
  <Slides>7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 Årsmøte Randolken  Torsdag 30 januar 2020 kl.1900 på Midgaard. </vt:lpstr>
      <vt:lpstr> Agenda</vt:lpstr>
      <vt:lpstr>Oppfølging fra årsmøte 2019</vt:lpstr>
      <vt:lpstr>Innkomne forslag/ Styret ønsker</vt:lpstr>
      <vt:lpstr>PowerPoint-presentasjon</vt:lpstr>
      <vt:lpstr>PowerPoint-presentasjon</vt:lpstr>
      <vt:lpstr>Aktiviteter neste sessong?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Øyvind Vindenæs</dc:creator>
  <cp:lastModifiedBy>Janet Vindenæs</cp:lastModifiedBy>
  <cp:revision>169</cp:revision>
  <dcterms:created xsi:type="dcterms:W3CDTF">2011-03-13T20:49:15Z</dcterms:created>
  <dcterms:modified xsi:type="dcterms:W3CDTF">2020-01-30T17:17:36Z</dcterms:modified>
</cp:coreProperties>
</file>